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107997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1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model3d1.glb>
</file>

<file path=ppt/media/model3d2.glb>
</file>

<file path=ppt/media/model3d3.glb>
</file>

<file path=ppt/media/model3d4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767462"/>
            <a:ext cx="9179799" cy="375991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5672376"/>
            <a:ext cx="8099822" cy="26074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490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3860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574987"/>
            <a:ext cx="2328699" cy="91523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574987"/>
            <a:ext cx="6851100" cy="91523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717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093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692444"/>
            <a:ext cx="9314796" cy="449240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7227345"/>
            <a:ext cx="9314796" cy="236244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44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874937"/>
            <a:ext cx="4589899" cy="68523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874937"/>
            <a:ext cx="4589899" cy="68523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69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74990"/>
            <a:ext cx="9314796" cy="208745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647443"/>
            <a:ext cx="4568805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944914"/>
            <a:ext cx="4568805" cy="58023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647443"/>
            <a:ext cx="4591306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944914"/>
            <a:ext cx="4591306" cy="58023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6611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54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485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554968"/>
            <a:ext cx="5467380" cy="767483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07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554968"/>
            <a:ext cx="5467380" cy="767483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483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574990"/>
            <a:ext cx="931479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874937"/>
            <a:ext cx="931479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2CC51-98A3-4C25-8506-BF9E1266465B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0009783"/>
            <a:ext cx="36449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64A16-FBEE-4987-8AAB-2F84D931A0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2660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microsoft.com/office/2017/06/relationships/model3d" Target="../media/model3d3.glb"/><Relationship Id="rId11" Type="http://schemas.openxmlformats.org/officeDocument/2006/relationships/image" Target="../media/image6.svg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microsoft.com/office/2017/06/relationships/model3d" Target="../media/model3d2.glb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6566A193-D8E0-4A3B-992A-2E1896E8DA84}"/>
              </a:ext>
            </a:extLst>
          </p:cNvPr>
          <p:cNvSpPr/>
          <p:nvPr/>
        </p:nvSpPr>
        <p:spPr>
          <a:xfrm>
            <a:off x="291150" y="757359"/>
            <a:ext cx="8773482" cy="8773482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F0A6CEB1-53C9-4E32-B564-40DB7BE20445}"/>
              </a:ext>
            </a:extLst>
          </p:cNvPr>
          <p:cNvSpPr/>
          <p:nvPr/>
        </p:nvSpPr>
        <p:spPr>
          <a:xfrm>
            <a:off x="596526" y="991027"/>
            <a:ext cx="8227179" cy="8227179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67D766A-0517-4858-A27D-004C619D0C26}"/>
              </a:ext>
            </a:extLst>
          </p:cNvPr>
          <p:cNvSpPr/>
          <p:nvPr/>
        </p:nvSpPr>
        <p:spPr>
          <a:xfrm>
            <a:off x="872231" y="1266733"/>
            <a:ext cx="7675768" cy="7675768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4E4FD386-6171-4636-9219-65490EE4CE58}"/>
              </a:ext>
            </a:extLst>
          </p:cNvPr>
          <p:cNvSpPr/>
          <p:nvPr/>
        </p:nvSpPr>
        <p:spPr>
          <a:xfrm>
            <a:off x="1078839" y="1534497"/>
            <a:ext cx="7140237" cy="7140237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zh-CN" altLang="en-US" sz="287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FCD746D-980A-4FD1-A7DA-141B9DBE6582}"/>
              </a:ext>
            </a:extLst>
          </p:cNvPr>
          <p:cNvSpPr/>
          <p:nvPr/>
        </p:nvSpPr>
        <p:spPr>
          <a:xfrm>
            <a:off x="1282099" y="1534411"/>
            <a:ext cx="1262787" cy="1262787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42519" tIns="42519" rIns="42519" bIns="42519" rtlCol="0" anchor="ctr" anchorCtr="0">
            <a:noAutofit/>
          </a:bodyPr>
          <a:lstStyle/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 of </a:t>
            </a:r>
          </a:p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Deadwood</a:t>
            </a:r>
            <a:endParaRPr lang="zh-CN" altLang="en-US" sz="189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2287E87A-7B7A-48BD-9873-A55501A91469}"/>
              </a:ext>
            </a:extLst>
          </p:cNvPr>
          <p:cNvSpPr/>
          <p:nvPr/>
        </p:nvSpPr>
        <p:spPr>
          <a:xfrm>
            <a:off x="644998" y="6617680"/>
            <a:ext cx="1262787" cy="1262787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42519" tIns="42519" rIns="42519" bIns="42519" rtlCol="0" anchor="ctr" anchorCtr="0">
            <a:noAutofit/>
          </a:bodyPr>
          <a:lstStyle/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Density of</a:t>
            </a:r>
          </a:p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Forest</a:t>
            </a:r>
            <a:endParaRPr lang="zh-CN" altLang="en-US" sz="189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7C6FF256-6784-42AF-BC2C-91EF80444134}"/>
              </a:ext>
            </a:extLst>
          </p:cNvPr>
          <p:cNvSpPr/>
          <p:nvPr/>
        </p:nvSpPr>
        <p:spPr>
          <a:xfrm>
            <a:off x="6713009" y="1470664"/>
            <a:ext cx="1262787" cy="1262787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42519" tIns="42519" rIns="42519" bIns="42519" rtlCol="0" anchor="ctr" anchorCtr="0">
            <a:noAutofit/>
          </a:bodyPr>
          <a:lstStyle/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Forest </a:t>
            </a:r>
          </a:p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Hierarchy</a:t>
            </a:r>
            <a:endParaRPr lang="zh-CN" altLang="en-US" sz="189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C7D36AC0-4C12-4997-B0B8-164155212940}"/>
              </a:ext>
            </a:extLst>
          </p:cNvPr>
          <p:cNvSpPr/>
          <p:nvPr/>
        </p:nvSpPr>
        <p:spPr>
          <a:xfrm>
            <a:off x="8066223" y="4930447"/>
            <a:ext cx="1262787" cy="1262787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42519" tIns="42519" rIns="42519" bIns="42519" rtlCol="0" anchor="ctr" anchorCtr="0">
            <a:noAutofit/>
          </a:bodyPr>
          <a:lstStyle/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Size of </a:t>
            </a:r>
          </a:p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Forest</a:t>
            </a:r>
            <a:endParaRPr lang="zh-CN" altLang="en-US" sz="189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 descr="Apple Tree">
                <a:extLst>
                  <a:ext uri="{FF2B5EF4-FFF2-40B4-BE49-F238E27FC236}">
                    <a16:creationId xmlns:a16="http://schemas.microsoft.com/office/drawing/2014/main" id="{19971456-7E05-4A39-AB37-F90C48F67E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42575326"/>
                  </p:ext>
                </p:extLst>
              </p:nvPr>
            </p:nvGraphicFramePr>
            <p:xfrm>
              <a:off x="1103815" y="5763875"/>
              <a:ext cx="1242292" cy="93171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42292" cy="931718"/>
                    </a:xfrm>
                    <a:prstGeom prst="rect">
                      <a:avLst/>
                    </a:prstGeom>
                  </am3d:spPr>
                  <am3d:camera>
                    <am3d:pos x="0" y="0" z="7164601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39902" d="1000000"/>
                    <am3d:preTrans dx="71812" dy="-12745545" dz="1511713"/>
                    <am3d:scale>
                      <am3d:sx n="1000000" d="1000000"/>
                      <am3d:sy n="1000000" d="1000000"/>
                      <am3d:sz n="1000000" d="1000000"/>
                    </am3d:scale>
                    <am3d:rot ax="655604" ay="3101366" az="5168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0483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 descr="Apple Tree">
                <a:extLst>
                  <a:ext uri="{FF2B5EF4-FFF2-40B4-BE49-F238E27FC236}">
                    <a16:creationId xmlns:a16="http://schemas.microsoft.com/office/drawing/2014/main" id="{19971456-7E05-4A39-AB37-F90C48F67E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3815" y="5763875"/>
                <a:ext cx="1242292" cy="9317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模型 2" descr="Birch Tree">
                <a:extLst>
                  <a:ext uri="{FF2B5EF4-FFF2-40B4-BE49-F238E27FC236}">
                    <a16:creationId xmlns:a16="http://schemas.microsoft.com/office/drawing/2014/main" id="{75A235D0-FD95-48CD-90BB-74D0D69FD5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25685720"/>
                  </p:ext>
                </p:extLst>
              </p:nvPr>
            </p:nvGraphicFramePr>
            <p:xfrm>
              <a:off x="1767893" y="5342299"/>
              <a:ext cx="986411" cy="141236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86411" cy="1412363"/>
                    </a:xfrm>
                    <a:prstGeom prst="rect">
                      <a:avLst/>
                    </a:prstGeom>
                  </am3d:spPr>
                  <am3d:camera>
                    <am3d:pos x="0" y="0" z="591133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01303" d="1000000"/>
                    <am3d:preTrans dx="1035812" dy="-18001332" dz="-553109"/>
                    <am3d:scale>
                      <am3d:sx n="1000000" d="1000000"/>
                      <am3d:sy n="1000000" d="1000000"/>
                      <am3d:sz n="1000000" d="1000000"/>
                    </am3d:scale>
                    <am3d:rot ax="10190746" ay="-3005818" az="-1033059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7710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模型 2" descr="Birch Tree">
                <a:extLst>
                  <a:ext uri="{FF2B5EF4-FFF2-40B4-BE49-F238E27FC236}">
                    <a16:creationId xmlns:a16="http://schemas.microsoft.com/office/drawing/2014/main" id="{75A235D0-FD95-48CD-90BB-74D0D69FD5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7893" y="5342299"/>
                <a:ext cx="986411" cy="1412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模型 3" descr="Bare Tree">
                <a:extLst>
                  <a:ext uri="{FF2B5EF4-FFF2-40B4-BE49-F238E27FC236}">
                    <a16:creationId xmlns:a16="http://schemas.microsoft.com/office/drawing/2014/main" id="{8C9552CD-2892-4B9C-AAD2-A8DF9F49DBA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96054630"/>
                  </p:ext>
                </p:extLst>
              </p:nvPr>
            </p:nvGraphicFramePr>
            <p:xfrm>
              <a:off x="1809624" y="2702411"/>
              <a:ext cx="751299" cy="1422890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751299" cy="1422890"/>
                    </a:xfrm>
                    <a:prstGeom prst="rect">
                      <a:avLst/>
                    </a:prstGeom>
                  </am3d:spPr>
                  <am3d:camera>
                    <am3d:pos x="0" y="0" z="61822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606329" d="1000000"/>
                    <am3d:preTrans dx="6910243" dy="-18000000" dz="1457357"/>
                    <am3d:scale>
                      <am3d:sx n="1000000" d="1000000"/>
                      <am3d:sy n="1000000" d="1000000"/>
                      <am3d:sz n="1000000" d="1000000"/>
                    </am3d:scale>
                    <am3d:rot ax="-9501007" ay="-5142513" az="9504311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6483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模型 3" descr="Bare Tree">
                <a:extLst>
                  <a:ext uri="{FF2B5EF4-FFF2-40B4-BE49-F238E27FC236}">
                    <a16:creationId xmlns:a16="http://schemas.microsoft.com/office/drawing/2014/main" id="{8C9552CD-2892-4B9C-AAD2-A8DF9F49DB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09624" y="2702411"/>
                <a:ext cx="751299" cy="1422890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椭圆 13">
            <a:extLst>
              <a:ext uri="{FF2B5EF4-FFF2-40B4-BE49-F238E27FC236}">
                <a16:creationId xmlns:a16="http://schemas.microsoft.com/office/drawing/2014/main" id="{DCB1EDEF-BDA3-4E79-B7D2-16B4CB8217D4}"/>
              </a:ext>
            </a:extLst>
          </p:cNvPr>
          <p:cNvSpPr/>
          <p:nvPr/>
        </p:nvSpPr>
        <p:spPr>
          <a:xfrm>
            <a:off x="5660516" y="8192472"/>
            <a:ext cx="1262787" cy="1262787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42519" tIns="42519" rIns="42519" bIns="42519" rtlCol="0" anchor="ctr" anchorCtr="0">
            <a:noAutofit/>
          </a:bodyPr>
          <a:lstStyle/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Proportion </a:t>
            </a:r>
          </a:p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Forest</a:t>
            </a:r>
            <a:endParaRPr lang="zh-CN" altLang="en-US" sz="189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BD325972-AD87-428E-9F68-93FD92251DA4}"/>
              </a:ext>
            </a:extLst>
          </p:cNvPr>
          <p:cNvSpPr/>
          <p:nvPr/>
        </p:nvSpPr>
        <p:spPr>
          <a:xfrm>
            <a:off x="3909285" y="2915032"/>
            <a:ext cx="1479348" cy="62917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42519" tIns="42519" rIns="42519" bIns="42519" rtlCol="0" anchor="ctr" anchorCtr="0">
            <a:noAutofit/>
          </a:bodyPr>
          <a:lstStyle/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Biodiversity</a:t>
            </a:r>
            <a:endParaRPr lang="zh-CN" altLang="en-US" sz="189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A2D59257-DB4F-42BF-86FD-76EE63802A42}"/>
              </a:ext>
            </a:extLst>
          </p:cNvPr>
          <p:cNvSpPr/>
          <p:nvPr/>
        </p:nvSpPr>
        <p:spPr>
          <a:xfrm>
            <a:off x="2956008" y="5619971"/>
            <a:ext cx="1537647" cy="62917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42519" tIns="42519" rIns="42519" bIns="42519" rtlCol="0" anchor="ctr" anchorCtr="0">
            <a:noAutofit/>
          </a:bodyPr>
          <a:lstStyle/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</a:t>
            </a:r>
          </a:p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Forest</a:t>
            </a:r>
            <a:endParaRPr lang="zh-CN" altLang="en-US" sz="189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DF491D85-BAE2-42BD-AE36-136A7F627290}"/>
              </a:ext>
            </a:extLst>
          </p:cNvPr>
          <p:cNvSpPr/>
          <p:nvPr/>
        </p:nvSpPr>
        <p:spPr>
          <a:xfrm>
            <a:off x="5441941" y="6042305"/>
            <a:ext cx="973103" cy="62917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42519" tIns="42519" rIns="42519" bIns="42519" rtlCol="0" anchor="ctr" anchorCtr="0">
            <a:noAutofit/>
          </a:bodyPr>
          <a:lstStyle/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Forest</a:t>
            </a:r>
          </a:p>
          <a:p>
            <a:pPr algn="ctr"/>
            <a:r>
              <a:rPr lang="en-US" altLang="zh-CN" sz="189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Influence</a:t>
            </a:r>
            <a:endParaRPr lang="zh-CN" altLang="en-US" sz="189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" name="连接符: 曲线 32">
            <a:extLst>
              <a:ext uri="{FF2B5EF4-FFF2-40B4-BE49-F238E27FC236}">
                <a16:creationId xmlns:a16="http://schemas.microsoft.com/office/drawing/2014/main" id="{854C110F-2A2A-4082-A260-C721BE6A1590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536865" y="2542794"/>
            <a:ext cx="1372420" cy="686828"/>
          </a:xfrm>
          <a:prstGeom prst="curvedConnector3">
            <a:avLst/>
          </a:prstGeom>
          <a:ln w="98425" cmpd="sng">
            <a:solidFill>
              <a:schemeClr val="accent6">
                <a:alpha val="57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连接符: 曲线 34">
            <a:extLst>
              <a:ext uri="{FF2B5EF4-FFF2-40B4-BE49-F238E27FC236}">
                <a16:creationId xmlns:a16="http://schemas.microsoft.com/office/drawing/2014/main" id="{E18A82EC-D516-40DB-B028-822178174E0E}"/>
              </a:ext>
            </a:extLst>
          </p:cNvPr>
          <p:cNvCxnSpPr>
            <a:cxnSpLocks/>
            <a:stCxn id="10" idx="4"/>
            <a:endCxn id="21" idx="3"/>
          </p:cNvCxnSpPr>
          <p:nvPr/>
        </p:nvCxnSpPr>
        <p:spPr>
          <a:xfrm rot="5400000">
            <a:off x="6118434" y="2003652"/>
            <a:ext cx="496171" cy="1955769"/>
          </a:xfrm>
          <a:prstGeom prst="curvedConnector2">
            <a:avLst/>
          </a:prstGeom>
          <a:ln w="98425" cmpd="sng">
            <a:solidFill>
              <a:schemeClr val="accent6">
                <a:alpha val="57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连接符: 曲线 26">
            <a:extLst>
              <a:ext uri="{FF2B5EF4-FFF2-40B4-BE49-F238E27FC236}">
                <a16:creationId xmlns:a16="http://schemas.microsoft.com/office/drawing/2014/main" id="{00DF361B-E89C-4E51-82A1-C4A1DE9E9D69}"/>
              </a:ext>
            </a:extLst>
          </p:cNvPr>
          <p:cNvCxnSpPr>
            <a:cxnSpLocks/>
            <a:stCxn id="21" idx="2"/>
            <a:endCxn id="55" idx="0"/>
          </p:cNvCxnSpPr>
          <p:nvPr/>
        </p:nvCxnSpPr>
        <p:spPr>
          <a:xfrm rot="16200000" flipH="1">
            <a:off x="4420735" y="3772434"/>
            <a:ext cx="578760" cy="122313"/>
          </a:xfrm>
          <a:prstGeom prst="curvedConnector3">
            <a:avLst>
              <a:gd name="adj1" fmla="val 50000"/>
            </a:avLst>
          </a:prstGeom>
          <a:ln w="98425" cmpd="sng">
            <a:solidFill>
              <a:schemeClr val="accent6">
                <a:alpha val="57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连接符: 曲线 36">
            <a:extLst>
              <a:ext uri="{FF2B5EF4-FFF2-40B4-BE49-F238E27FC236}">
                <a16:creationId xmlns:a16="http://schemas.microsoft.com/office/drawing/2014/main" id="{4565D95F-0533-4009-A74D-8FC7DE49E5F5}"/>
              </a:ext>
            </a:extLst>
          </p:cNvPr>
          <p:cNvCxnSpPr>
            <a:cxnSpLocks/>
            <a:stCxn id="8" idx="6"/>
            <a:endCxn id="22" idx="2"/>
          </p:cNvCxnSpPr>
          <p:nvPr/>
        </p:nvCxnSpPr>
        <p:spPr>
          <a:xfrm flipV="1">
            <a:off x="1907785" y="6249150"/>
            <a:ext cx="1817047" cy="999924"/>
          </a:xfrm>
          <a:prstGeom prst="curvedConnector2">
            <a:avLst/>
          </a:prstGeom>
          <a:ln w="98425" cmpd="sng">
            <a:solidFill>
              <a:schemeClr val="accent6">
                <a:alpha val="57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9" name="连接符: 曲线 38">
            <a:extLst>
              <a:ext uri="{FF2B5EF4-FFF2-40B4-BE49-F238E27FC236}">
                <a16:creationId xmlns:a16="http://schemas.microsoft.com/office/drawing/2014/main" id="{85A4A855-D190-4F49-A477-20A5C0171C65}"/>
              </a:ext>
            </a:extLst>
          </p:cNvPr>
          <p:cNvCxnSpPr>
            <a:cxnSpLocks/>
            <a:stCxn id="14" idx="1"/>
          </p:cNvCxnSpPr>
          <p:nvPr/>
        </p:nvCxnSpPr>
        <p:spPr>
          <a:xfrm rot="16200000" flipV="1">
            <a:off x="4957809" y="7489765"/>
            <a:ext cx="1698624" cy="76647"/>
          </a:xfrm>
          <a:prstGeom prst="curvedConnector3">
            <a:avLst>
              <a:gd name="adj1" fmla="val 50000"/>
            </a:avLst>
          </a:prstGeom>
          <a:ln w="98425" cmpd="sng">
            <a:solidFill>
              <a:schemeClr val="accent6">
                <a:alpha val="57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5" name="矩形 54">
            <a:extLst>
              <a:ext uri="{FF2B5EF4-FFF2-40B4-BE49-F238E27FC236}">
                <a16:creationId xmlns:a16="http://schemas.microsoft.com/office/drawing/2014/main" id="{2035E9AA-0631-46B8-89F0-7F2F35620E4D}"/>
              </a:ext>
            </a:extLst>
          </p:cNvPr>
          <p:cNvSpPr/>
          <p:nvPr/>
        </p:nvSpPr>
        <p:spPr>
          <a:xfrm>
            <a:off x="3262370" y="4122971"/>
            <a:ext cx="3017804" cy="54532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07998" tIns="53999" rIns="107998" bIns="53999">
            <a:spAutoFit/>
          </a:bodyPr>
          <a:lstStyle/>
          <a:p>
            <a:pPr algn="ctr"/>
            <a:r>
              <a:rPr lang="en-US" altLang="zh-CN" sz="2835" dirty="0">
                <a:ln w="0"/>
                <a:solidFill>
                  <a:schemeClr val="accent6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  <a:cs typeface="Times New Roman" panose="02020603050405020304" pitchFamily="18" charset="0"/>
              </a:rPr>
              <a:t>Cultural Value</a:t>
            </a:r>
            <a:endParaRPr lang="zh-CN" altLang="en-US" sz="2835" dirty="0">
              <a:ln w="0"/>
              <a:solidFill>
                <a:schemeClr val="accent6">
                  <a:lumMod val="75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1" name="连接符: 曲线 40">
            <a:extLst>
              <a:ext uri="{FF2B5EF4-FFF2-40B4-BE49-F238E27FC236}">
                <a16:creationId xmlns:a16="http://schemas.microsoft.com/office/drawing/2014/main" id="{C473F3A3-B367-4928-BA75-2190D6ED64F3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 flipV="1">
            <a:off x="6415047" y="5751173"/>
            <a:ext cx="1666446" cy="605720"/>
          </a:xfrm>
          <a:prstGeom prst="curvedConnector3">
            <a:avLst>
              <a:gd name="adj1" fmla="val 50000"/>
            </a:avLst>
          </a:prstGeom>
          <a:ln w="98425" cmpd="sng">
            <a:solidFill>
              <a:schemeClr val="accent6">
                <a:alpha val="57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3" name="连接符: 曲线 42">
            <a:extLst>
              <a:ext uri="{FF2B5EF4-FFF2-40B4-BE49-F238E27FC236}">
                <a16:creationId xmlns:a16="http://schemas.microsoft.com/office/drawing/2014/main" id="{71B478EA-80B2-46CC-8AC1-0508D616A296}"/>
              </a:ext>
            </a:extLst>
          </p:cNvPr>
          <p:cNvCxnSpPr>
            <a:cxnSpLocks/>
          </p:cNvCxnSpPr>
          <p:nvPr/>
        </p:nvCxnSpPr>
        <p:spPr>
          <a:xfrm rot="16200000" flipV="1">
            <a:off x="4917975" y="5018816"/>
            <a:ext cx="1287645" cy="733393"/>
          </a:xfrm>
          <a:prstGeom prst="curvedConnector3">
            <a:avLst>
              <a:gd name="adj1" fmla="val 50000"/>
            </a:avLst>
          </a:prstGeom>
          <a:ln w="98425" cmpd="sng">
            <a:solidFill>
              <a:schemeClr val="accent6">
                <a:alpha val="57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5" name="连接符: 曲线 44">
            <a:extLst>
              <a:ext uri="{FF2B5EF4-FFF2-40B4-BE49-F238E27FC236}">
                <a16:creationId xmlns:a16="http://schemas.microsoft.com/office/drawing/2014/main" id="{B4662347-4C02-4B1A-AC0D-8BA67D129D89}"/>
              </a:ext>
            </a:extLst>
          </p:cNvPr>
          <p:cNvCxnSpPr>
            <a:cxnSpLocks/>
            <a:stCxn id="22" idx="0"/>
          </p:cNvCxnSpPr>
          <p:nvPr/>
        </p:nvCxnSpPr>
        <p:spPr>
          <a:xfrm rot="5400000" flipH="1" flipV="1">
            <a:off x="3621205" y="4835693"/>
            <a:ext cx="887903" cy="680653"/>
          </a:xfrm>
          <a:prstGeom prst="curvedConnector3">
            <a:avLst>
              <a:gd name="adj1" fmla="val 50000"/>
            </a:avLst>
          </a:prstGeom>
          <a:ln w="98425" cmpd="sng">
            <a:solidFill>
              <a:schemeClr val="accent6">
                <a:alpha val="57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1" name="3D 模型 70" descr="White Oak Tree">
                <a:extLst>
                  <a:ext uri="{FF2B5EF4-FFF2-40B4-BE49-F238E27FC236}">
                    <a16:creationId xmlns:a16="http://schemas.microsoft.com/office/drawing/2014/main" id="{48CC766E-5F6A-4868-BCFD-76785CD5770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31145578"/>
                  </p:ext>
                </p:extLst>
              </p:nvPr>
            </p:nvGraphicFramePr>
            <p:xfrm>
              <a:off x="2191949" y="5660526"/>
              <a:ext cx="917708" cy="1033540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917708" cy="1033540"/>
                    </a:xfrm>
                    <a:prstGeom prst="rect">
                      <a:avLst/>
                    </a:prstGeom>
                  </am3d:spPr>
                  <am3d:camera>
                    <am3d:pos x="0" y="0" z="731554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67429" d="1000000"/>
                    <am3d:preTrans dx="1956310" dy="-18000000" dz="1691631"/>
                    <am3d:scale>
                      <am3d:sx n="1000000" d="1000000"/>
                      <am3d:sy n="1000000" d="1000000"/>
                      <am3d:sz n="1000000" d="1000000"/>
                    </am3d:scale>
                    <am3d:rot ax="-193517" ay="686489" az="-38425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5278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1" name="3D 模型 70" descr="White Oak Tree">
                <a:extLst>
                  <a:ext uri="{FF2B5EF4-FFF2-40B4-BE49-F238E27FC236}">
                    <a16:creationId xmlns:a16="http://schemas.microsoft.com/office/drawing/2014/main" id="{48CC766E-5F6A-4868-BCFD-76785CD577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91949" y="5660526"/>
                <a:ext cx="917708" cy="1033540"/>
              </a:xfrm>
              <a:prstGeom prst="rect">
                <a:avLst/>
              </a:prstGeom>
            </p:spPr>
          </p:pic>
        </mc:Fallback>
      </mc:AlternateContent>
      <p:pic>
        <p:nvPicPr>
          <p:cNvPr id="76" name="图形 75" descr="森林场景">
            <a:extLst>
              <a:ext uri="{FF2B5EF4-FFF2-40B4-BE49-F238E27FC236}">
                <a16:creationId xmlns:a16="http://schemas.microsoft.com/office/drawing/2014/main" id="{76BB0F34-5A2D-4E6D-947C-B1B66F1599A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685749" y="2278659"/>
            <a:ext cx="729833" cy="729833"/>
          </a:xfrm>
          <a:prstGeom prst="rect">
            <a:avLst/>
          </a:prstGeom>
        </p:spPr>
      </p:pic>
      <p:pic>
        <p:nvPicPr>
          <p:cNvPr id="77" name="图形 76" descr="森林场景">
            <a:extLst>
              <a:ext uri="{FF2B5EF4-FFF2-40B4-BE49-F238E27FC236}">
                <a16:creationId xmlns:a16="http://schemas.microsoft.com/office/drawing/2014/main" id="{FF2937B3-B96C-4F95-9F85-9A3C6D5DE4C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80176" y="2278659"/>
            <a:ext cx="729833" cy="729833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5" name="3D 模型 104" descr="White Oak Tree">
                <a:extLst>
                  <a:ext uri="{FF2B5EF4-FFF2-40B4-BE49-F238E27FC236}">
                    <a16:creationId xmlns:a16="http://schemas.microsoft.com/office/drawing/2014/main" id="{0EE1DDD6-8DB7-4E82-B511-B3D2C89CAA1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97441744"/>
                  </p:ext>
                </p:extLst>
              </p:nvPr>
            </p:nvGraphicFramePr>
            <p:xfrm>
              <a:off x="6010257" y="6384320"/>
              <a:ext cx="1518408" cy="154822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518408" cy="1548221"/>
                    </a:xfrm>
                    <a:prstGeom prst="rect">
                      <a:avLst/>
                    </a:prstGeom>
                  </am3d:spPr>
                  <am3d:camera>
                    <am3d:pos x="0" y="0" z="731554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67429" d="1000000"/>
                    <am3d:preTrans dx="1956310" dy="-18000000" dz="169163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42308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5" name="3D 模型 104" descr="White Oak Tree">
                <a:extLst>
                  <a:ext uri="{FF2B5EF4-FFF2-40B4-BE49-F238E27FC236}">
                    <a16:creationId xmlns:a16="http://schemas.microsoft.com/office/drawing/2014/main" id="{0EE1DDD6-8DB7-4E82-B511-B3D2C89CAA1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010257" y="6384320"/>
                <a:ext cx="1518408" cy="15482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2463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</TotalTime>
  <Words>22</Words>
  <Application>Microsoft Office PowerPoint</Application>
  <PresentationFormat>自定义</PresentationFormat>
  <Paragraphs>16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Arial</vt:lpstr>
      <vt:lpstr>Arial Black</vt:lpstr>
      <vt:lpstr>Calibri</vt:lpstr>
      <vt:lpstr>Calibri Light</vt:lpstr>
      <vt:lpstr>Times New Roman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闻 逊之</dc:creator>
  <cp:lastModifiedBy>闻 逊之</cp:lastModifiedBy>
  <cp:revision>7</cp:revision>
  <dcterms:created xsi:type="dcterms:W3CDTF">2022-02-19T14:40:25Z</dcterms:created>
  <dcterms:modified xsi:type="dcterms:W3CDTF">2022-02-19T16:03:24Z</dcterms:modified>
</cp:coreProperties>
</file>

<file path=docProps/thumbnail.jpeg>
</file>